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72" r:id="rId2"/>
    <p:sldId id="256" r:id="rId3"/>
    <p:sldId id="258" r:id="rId4"/>
    <p:sldId id="259" r:id="rId5"/>
    <p:sldId id="262" r:id="rId6"/>
    <p:sldId id="267" r:id="rId7"/>
    <p:sldId id="278" r:id="rId8"/>
    <p:sldId id="265" r:id="rId9"/>
    <p:sldId id="266" r:id="rId10"/>
    <p:sldId id="279" r:id="rId11"/>
    <p:sldId id="270" r:id="rId12"/>
    <p:sldId id="271" r:id="rId13"/>
    <p:sldId id="280" r:id="rId14"/>
    <p:sldId id="274" r:id="rId15"/>
    <p:sldId id="275" r:id="rId16"/>
    <p:sldId id="276" r:id="rId17"/>
    <p:sldId id="260" r:id="rId18"/>
    <p:sldId id="277" r:id="rId19"/>
    <p:sldId id="261" r:id="rId20"/>
    <p:sldId id="281" r:id="rId2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98FF"/>
    <a:srgbClr val="FF5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 snapToGrid="0" snapToObjects="1">
      <p:cViewPr>
        <p:scale>
          <a:sx n="110" d="100"/>
          <a:sy n="110" d="100"/>
        </p:scale>
        <p:origin x="-1644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77D59-EE65-1E41-B5C1-2948190A45C3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6F8A9-474F-0A4C-BD8F-27C641C373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8994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6F8A9-474F-0A4C-BD8F-27C641C373C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491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A5A1-2A07-E54C-AC2A-D819F1002FCB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18C0-4E79-8B48-BC74-41B32974B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6634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A5A1-2A07-E54C-AC2A-D819F1002FCB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18C0-4E79-8B48-BC74-41B32974B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805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A5A1-2A07-E54C-AC2A-D819F1002FCB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18C0-4E79-8B48-BC74-41B32974B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4066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A5A1-2A07-E54C-AC2A-D819F1002FCB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18C0-4E79-8B48-BC74-41B32974B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760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A5A1-2A07-E54C-AC2A-D819F1002FCB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18C0-4E79-8B48-BC74-41B32974B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039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A5A1-2A07-E54C-AC2A-D819F1002FCB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18C0-4E79-8B48-BC74-41B32974B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22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A5A1-2A07-E54C-AC2A-D819F1002FCB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18C0-4E79-8B48-BC74-41B32974B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710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A5A1-2A07-E54C-AC2A-D819F1002FCB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18C0-4E79-8B48-BC74-41B32974B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052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A5A1-2A07-E54C-AC2A-D819F1002FCB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18C0-4E79-8B48-BC74-41B32974B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7592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A5A1-2A07-E54C-AC2A-D819F1002FCB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18C0-4E79-8B48-BC74-41B32974B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717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DA5A1-2A07-E54C-AC2A-D819F1002FCB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18C0-4E79-8B48-BC74-41B32974B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5678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DA5A1-2A07-E54C-AC2A-D819F1002FCB}" type="datetimeFigureOut">
              <a:rPr lang="fr-FR" smtClean="0"/>
              <a:t>29/08/2016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B18C0-4E79-8B48-BC74-41B32974B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891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25271" y="804043"/>
            <a:ext cx="7772400" cy="1470025"/>
          </a:xfrm>
        </p:spPr>
        <p:txBody>
          <a:bodyPr/>
          <a:lstStyle/>
          <a:p>
            <a:r>
              <a:rPr lang="fr-FR" dirty="0" smtClean="0"/>
              <a:t>Road Book Pyrénées 2016</a:t>
            </a:r>
            <a:br>
              <a:rPr lang="fr-FR" dirty="0" smtClean="0"/>
            </a:br>
            <a:r>
              <a:rPr lang="fr-FR" sz="1600" dirty="0" smtClean="0"/>
              <a:t>V1 : sous réserve de modifications</a:t>
            </a:r>
            <a:endParaRPr lang="fr-FR" sz="16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26" y="2119356"/>
            <a:ext cx="7142110" cy="425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001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981076"/>
            <a:ext cx="3282975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796" y="981076"/>
            <a:ext cx="3255079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17248" y="2528681"/>
            <a:ext cx="6130925" cy="210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94636" y="209276"/>
            <a:ext cx="8420501" cy="307777"/>
          </a:xfrm>
          <a:prstGeom prst="rect">
            <a:avLst/>
          </a:prstGeom>
          <a:solidFill>
            <a:srgbClr val="FB98FF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Etape 3 – </a:t>
            </a:r>
            <a:r>
              <a:rPr lang="fr-FR" sz="1400" dirty="0"/>
              <a:t>m</a:t>
            </a:r>
            <a:r>
              <a:rPr lang="fr-FR" sz="1400" dirty="0" smtClean="0"/>
              <a:t>ardi 6 septembre : </a:t>
            </a:r>
            <a:r>
              <a:rPr lang="fr-FR" sz="1400" dirty="0" err="1" smtClean="0"/>
              <a:t>Argeles</a:t>
            </a:r>
            <a:r>
              <a:rPr lang="fr-FR" sz="1400" dirty="0" smtClean="0"/>
              <a:t> </a:t>
            </a:r>
            <a:r>
              <a:rPr lang="fr-FR" sz="1400" dirty="0" err="1" smtClean="0"/>
              <a:t>Gazost</a:t>
            </a:r>
            <a:r>
              <a:rPr lang="fr-FR" sz="1400" dirty="0" smtClean="0"/>
              <a:t> – </a:t>
            </a:r>
            <a:r>
              <a:rPr lang="fr-FR" sz="1400" dirty="0" err="1" smtClean="0"/>
              <a:t>Bagnères</a:t>
            </a:r>
            <a:r>
              <a:rPr lang="fr-FR" sz="1400" dirty="0" smtClean="0"/>
              <a:t> de Luchon  112 km / ~3200 m D+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063331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62" y="845646"/>
            <a:ext cx="8411882" cy="296224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94636" y="209276"/>
            <a:ext cx="8420501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Etape 4 – mercredi 7 septembre : </a:t>
            </a:r>
            <a:r>
              <a:rPr lang="fr-FR" sz="1400" dirty="0" err="1" smtClean="0"/>
              <a:t>Bagnères</a:t>
            </a:r>
            <a:r>
              <a:rPr lang="fr-FR" sz="1400" dirty="0" smtClean="0"/>
              <a:t> de Luchon -  </a:t>
            </a:r>
            <a:r>
              <a:rPr lang="fr-FR" sz="1400" dirty="0" err="1" smtClean="0"/>
              <a:t>Ercé</a:t>
            </a:r>
            <a:r>
              <a:rPr lang="fr-FR" sz="1400" dirty="0" smtClean="0"/>
              <a:t> -  104 km / ~2500 m D+</a:t>
            </a:r>
            <a:endParaRPr lang="fr-FR" sz="1400" dirty="0"/>
          </a:p>
        </p:txBody>
      </p:sp>
      <p:grpSp>
        <p:nvGrpSpPr>
          <p:cNvPr id="4" name="Groupe 3"/>
          <p:cNvGrpSpPr/>
          <p:nvPr/>
        </p:nvGrpSpPr>
        <p:grpSpPr>
          <a:xfrm>
            <a:off x="113483" y="3230608"/>
            <a:ext cx="6620734" cy="3479965"/>
            <a:chOff x="113483" y="3230608"/>
            <a:chExt cx="6620734" cy="3479965"/>
          </a:xfrm>
        </p:grpSpPr>
        <p:grpSp>
          <p:nvGrpSpPr>
            <p:cNvPr id="3" name="Groupe 2"/>
            <p:cNvGrpSpPr/>
            <p:nvPr/>
          </p:nvGrpSpPr>
          <p:grpSpPr>
            <a:xfrm>
              <a:off x="113483" y="3230608"/>
              <a:ext cx="6620734" cy="3479965"/>
              <a:chOff x="113483" y="3230608"/>
              <a:chExt cx="6620734" cy="3479965"/>
            </a:xfrm>
          </p:grpSpPr>
          <p:grpSp>
            <p:nvGrpSpPr>
              <p:cNvPr id="2" name="Groupe 1"/>
              <p:cNvGrpSpPr/>
              <p:nvPr/>
            </p:nvGrpSpPr>
            <p:grpSpPr>
              <a:xfrm>
                <a:off x="113483" y="4167737"/>
                <a:ext cx="6620734" cy="2542836"/>
                <a:chOff x="328706" y="3609550"/>
                <a:chExt cx="8262471" cy="3024297"/>
              </a:xfrm>
            </p:grpSpPr>
            <p:pic>
              <p:nvPicPr>
                <p:cNvPr id="8" name="Image 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28706" y="4665055"/>
                  <a:ext cx="8262471" cy="1968792"/>
                </a:xfrm>
                <a:prstGeom prst="rect">
                  <a:avLst/>
                </a:prstGeom>
              </p:spPr>
            </p:pic>
            <p:sp>
              <p:nvSpPr>
                <p:cNvPr id="9" name="ZoneTexte 8"/>
                <p:cNvSpPr txBox="1"/>
                <p:nvPr/>
              </p:nvSpPr>
              <p:spPr>
                <a:xfrm rot="16200000">
                  <a:off x="2464294" y="4276254"/>
                  <a:ext cx="124326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b="1" dirty="0" smtClean="0">
                      <a:solidFill>
                        <a:srgbClr val="FF0000"/>
                      </a:solidFill>
                    </a:rPr>
                    <a:t>Col de </a:t>
                  </a:r>
                  <a:r>
                    <a:rPr lang="fr-FR" sz="1000" b="1" dirty="0" err="1" smtClean="0">
                      <a:solidFill>
                        <a:srgbClr val="FF0000"/>
                      </a:solidFill>
                    </a:rPr>
                    <a:t>Menté</a:t>
                  </a:r>
                  <a:endParaRPr lang="fr-FR" sz="10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" name="ZoneTexte 10"/>
                <p:cNvSpPr txBox="1"/>
                <p:nvPr/>
              </p:nvSpPr>
              <p:spPr>
                <a:xfrm rot="16200000">
                  <a:off x="6044026" y="4138927"/>
                  <a:ext cx="1366030" cy="3072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b="1" dirty="0" smtClean="0">
                      <a:solidFill>
                        <a:srgbClr val="FF0000"/>
                      </a:solidFill>
                    </a:rPr>
                    <a:t>Col de la </a:t>
                  </a:r>
                  <a:r>
                    <a:rPr lang="fr-FR" sz="1000" b="1" dirty="0" err="1" smtClean="0">
                      <a:solidFill>
                        <a:srgbClr val="FF0000"/>
                      </a:solidFill>
                    </a:rPr>
                    <a:t>Core</a:t>
                  </a:r>
                  <a:endParaRPr lang="fr-FR" sz="10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" name="ZoneTexte 11"/>
                <p:cNvSpPr txBox="1"/>
                <p:nvPr/>
              </p:nvSpPr>
              <p:spPr>
                <a:xfrm rot="16200000">
                  <a:off x="4776396" y="4911655"/>
                  <a:ext cx="1644695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dirty="0" smtClean="0"/>
                    <a:t>Castillon en Couserans</a:t>
                  </a:r>
                  <a:endParaRPr lang="fr-FR" sz="1000" dirty="0"/>
                </a:p>
              </p:txBody>
            </p:sp>
            <p:sp>
              <p:nvSpPr>
                <p:cNvPr id="16" name="ZoneTexte 15"/>
                <p:cNvSpPr txBox="1"/>
                <p:nvPr/>
              </p:nvSpPr>
              <p:spPr>
                <a:xfrm rot="16200000">
                  <a:off x="7467819" y="4911655"/>
                  <a:ext cx="1644695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dirty="0" err="1" smtClean="0"/>
                    <a:t>Ercé</a:t>
                  </a:r>
                  <a:endParaRPr lang="fr-FR" sz="1000" dirty="0"/>
                </a:p>
              </p:txBody>
            </p:sp>
            <p:sp>
              <p:nvSpPr>
                <p:cNvPr id="17" name="ZoneTexte 16"/>
                <p:cNvSpPr txBox="1"/>
                <p:nvPr/>
              </p:nvSpPr>
              <p:spPr>
                <a:xfrm rot="16200000">
                  <a:off x="6784973" y="4911654"/>
                  <a:ext cx="1644695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dirty="0" err="1" smtClean="0"/>
                    <a:t>Seix</a:t>
                  </a:r>
                  <a:endParaRPr lang="fr-FR" sz="1000" dirty="0" smtClean="0"/>
                </a:p>
              </p:txBody>
            </p:sp>
            <p:sp>
              <p:nvSpPr>
                <p:cNvPr id="18" name="ZoneTexte 17"/>
                <p:cNvSpPr txBox="1"/>
                <p:nvPr/>
              </p:nvSpPr>
              <p:spPr>
                <a:xfrm rot="16200000">
                  <a:off x="1258115" y="4911653"/>
                  <a:ext cx="1644695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dirty="0" err="1" smtClean="0"/>
                    <a:t>Marignac</a:t>
                  </a:r>
                  <a:endParaRPr lang="fr-FR" sz="1000" dirty="0" smtClean="0"/>
                </a:p>
              </p:txBody>
            </p:sp>
            <p:sp>
              <p:nvSpPr>
                <p:cNvPr id="19" name="ZoneTexte 18"/>
                <p:cNvSpPr txBox="1"/>
                <p:nvPr/>
              </p:nvSpPr>
              <p:spPr>
                <a:xfrm rot="16200000">
                  <a:off x="2667779" y="4539056"/>
                  <a:ext cx="1644695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dirty="0" err="1" smtClean="0"/>
                    <a:t>Gier</a:t>
                  </a:r>
                  <a:r>
                    <a:rPr lang="fr-FR" sz="1000" dirty="0" smtClean="0"/>
                    <a:t> de </a:t>
                  </a:r>
                  <a:r>
                    <a:rPr lang="fr-FR" sz="1000" dirty="0" err="1" smtClean="0"/>
                    <a:t>Boutx</a:t>
                  </a:r>
                  <a:endParaRPr lang="fr-FR" sz="1000" dirty="0" smtClean="0"/>
                </a:p>
              </p:txBody>
            </p:sp>
          </p:grpSp>
          <p:sp>
            <p:nvSpPr>
              <p:cNvPr id="10" name="ZoneTexte 9"/>
              <p:cNvSpPr txBox="1"/>
              <p:nvPr/>
            </p:nvSpPr>
            <p:spPr>
              <a:xfrm rot="16200000">
                <a:off x="1985135" y="4328870"/>
                <a:ext cx="244274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smtClean="0">
                    <a:solidFill>
                      <a:srgbClr val="FF0000"/>
                    </a:solidFill>
                  </a:rPr>
                  <a:t>Col </a:t>
                </a:r>
                <a:r>
                  <a:rPr lang="fr-FR" sz="1000" b="1" dirty="0" err="1" smtClean="0">
                    <a:solidFill>
                      <a:srgbClr val="FF0000"/>
                    </a:solidFill>
                  </a:rPr>
                  <a:t>Portet</a:t>
                </a:r>
                <a:r>
                  <a:rPr lang="fr-FR" sz="1000" b="1" dirty="0" smtClean="0">
                    <a:solidFill>
                      <a:srgbClr val="FF0000"/>
                    </a:solidFill>
                  </a:rPr>
                  <a:t> D’</a:t>
                </a:r>
                <a:r>
                  <a:rPr lang="fr-FR" sz="1000" b="1" dirty="0" err="1" smtClean="0">
                    <a:solidFill>
                      <a:srgbClr val="FF0000"/>
                    </a:solidFill>
                  </a:rPr>
                  <a:t>aspet</a:t>
                </a:r>
                <a:endParaRPr lang="fr-FR" sz="10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0" name="ZoneTexte 19"/>
            <p:cNvSpPr txBox="1"/>
            <p:nvPr/>
          </p:nvSpPr>
          <p:spPr>
            <a:xfrm rot="16200000">
              <a:off x="2936379" y="5082069"/>
              <a:ext cx="13828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/>
                <a:t>Saint-</a:t>
              </a:r>
              <a:r>
                <a:rPr lang="fr-FR" sz="1000" dirty="0" err="1" smtClean="0"/>
                <a:t>Lary</a:t>
              </a:r>
              <a:endParaRPr lang="fr-FR" sz="1000" dirty="0" smtClean="0"/>
            </a:p>
          </p:txBody>
        </p:sp>
        <p:sp>
          <p:nvSpPr>
            <p:cNvPr id="21" name="ZoneTexte 20"/>
            <p:cNvSpPr txBox="1"/>
            <p:nvPr/>
          </p:nvSpPr>
          <p:spPr>
            <a:xfrm rot="16200000">
              <a:off x="3424998" y="5177952"/>
              <a:ext cx="13828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 smtClean="0"/>
                <a:t>Aidressein</a:t>
              </a:r>
              <a:endParaRPr lang="fr-FR" sz="1000" dirty="0" smtClean="0"/>
            </a:p>
          </p:txBody>
        </p:sp>
      </p:grpSp>
      <p:cxnSp>
        <p:nvCxnSpPr>
          <p:cNvPr id="22" name="Connecteur droit 21"/>
          <p:cNvCxnSpPr/>
          <p:nvPr/>
        </p:nvCxnSpPr>
        <p:spPr>
          <a:xfrm>
            <a:off x="1609868" y="6040923"/>
            <a:ext cx="0" cy="12300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854" y="2962021"/>
            <a:ext cx="2268539" cy="355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Connecteur droit 37"/>
          <p:cNvCxnSpPr/>
          <p:nvPr/>
        </p:nvCxnSpPr>
        <p:spPr>
          <a:xfrm>
            <a:off x="2649215" y="5683383"/>
            <a:ext cx="0" cy="12300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3613036" y="5869488"/>
            <a:ext cx="0" cy="12300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4137790" y="6053997"/>
            <a:ext cx="0" cy="12300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4336374" y="6005291"/>
            <a:ext cx="0" cy="12300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6038352" y="6032972"/>
            <a:ext cx="0" cy="12300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6493017" y="6009517"/>
            <a:ext cx="0" cy="12300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8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16944" r="19864" b="4822"/>
          <a:stretch/>
        </p:blipFill>
        <p:spPr bwMode="auto">
          <a:xfrm>
            <a:off x="229402" y="1540040"/>
            <a:ext cx="8585735" cy="485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29402" y="209276"/>
            <a:ext cx="8585735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Etape 4 – mercredi 7 septembre : </a:t>
            </a:r>
            <a:r>
              <a:rPr lang="fr-FR" sz="1400" dirty="0" err="1" smtClean="0"/>
              <a:t>Bagnères</a:t>
            </a:r>
            <a:r>
              <a:rPr lang="fr-FR" sz="1400" dirty="0" smtClean="0"/>
              <a:t> de Luchon -  </a:t>
            </a:r>
            <a:r>
              <a:rPr lang="fr-FR" sz="1400" dirty="0" err="1" smtClean="0"/>
              <a:t>Ercé</a:t>
            </a:r>
            <a:r>
              <a:rPr lang="fr-FR" sz="1400" dirty="0" smtClean="0"/>
              <a:t> -  104 km / ~2500 m D+</a:t>
            </a:r>
            <a:endParaRPr lang="fr-FR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229401" y="1016820"/>
            <a:ext cx="8585735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Arrivée à </a:t>
            </a:r>
            <a:r>
              <a:rPr lang="fr-FR" sz="1400" dirty="0" err="1" smtClean="0"/>
              <a:t>Ercé</a:t>
            </a:r>
            <a:r>
              <a:rPr lang="fr-FR" sz="1400" dirty="0" smtClean="0"/>
              <a:t> : </a:t>
            </a:r>
            <a:r>
              <a:rPr lang="fr-FR" sz="1400" dirty="0"/>
              <a:t>Centre de vacances </a:t>
            </a:r>
            <a:r>
              <a:rPr lang="fr-FR" sz="1400" dirty="0" smtClean="0"/>
              <a:t>l'</a:t>
            </a:r>
            <a:r>
              <a:rPr lang="fr-FR" sz="1400" dirty="0" err="1" smtClean="0"/>
              <a:t>Escalusse</a:t>
            </a:r>
            <a:endParaRPr lang="fr-FR" sz="1400" dirty="0" smtClean="0"/>
          </a:p>
          <a:p>
            <a:pPr algn="ctr"/>
            <a:r>
              <a:rPr lang="fr-FR" sz="1400" dirty="0"/>
              <a:t>Le Village, 09140 </a:t>
            </a:r>
            <a:r>
              <a:rPr lang="fr-FR" sz="1400" dirty="0" err="1" smtClean="0"/>
              <a:t>Ercé</a:t>
            </a:r>
            <a:r>
              <a:rPr lang="fr-FR" sz="1400" dirty="0"/>
              <a:t> - 05 81 29 60 53</a:t>
            </a:r>
          </a:p>
        </p:txBody>
      </p:sp>
    </p:spTree>
    <p:extLst>
      <p:ext uri="{BB962C8B-B14F-4D97-AF65-F5344CB8AC3E}">
        <p14:creationId xmlns:p14="http://schemas.microsoft.com/office/powerpoint/2010/main" val="262493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29402" y="133076"/>
            <a:ext cx="8585735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Etape 4 – mercredi 7 septembre : </a:t>
            </a:r>
            <a:r>
              <a:rPr lang="fr-FR" sz="1400" dirty="0" err="1" smtClean="0"/>
              <a:t>Bagnères</a:t>
            </a:r>
            <a:r>
              <a:rPr lang="fr-FR" sz="1400" dirty="0" smtClean="0"/>
              <a:t> de Luchon -  </a:t>
            </a:r>
            <a:r>
              <a:rPr lang="fr-FR" sz="1400" dirty="0" err="1" smtClean="0"/>
              <a:t>Ercé</a:t>
            </a:r>
            <a:r>
              <a:rPr lang="fr-FR" sz="1400" dirty="0" smtClean="0"/>
              <a:t> -  104 km / ~2500 m D+</a:t>
            </a:r>
            <a:endParaRPr lang="fr-FR" sz="1400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10" y="542925"/>
            <a:ext cx="4319159" cy="620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44089" y="2107602"/>
            <a:ext cx="5847378" cy="307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835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47" y="751761"/>
            <a:ext cx="8894041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29402" y="209276"/>
            <a:ext cx="8585735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Etape 5 – Jeudi </a:t>
            </a:r>
            <a:r>
              <a:rPr lang="fr-FR" sz="1400" dirty="0"/>
              <a:t>8</a:t>
            </a:r>
            <a:r>
              <a:rPr lang="fr-FR" sz="1400" dirty="0" smtClean="0"/>
              <a:t> septembre : </a:t>
            </a:r>
            <a:r>
              <a:rPr lang="fr-FR" sz="1400" dirty="0" err="1" smtClean="0"/>
              <a:t>Ercé</a:t>
            </a:r>
            <a:r>
              <a:rPr lang="fr-FR" sz="1400" dirty="0" smtClean="0"/>
              <a:t> -  Axat  131 km / ~2800 m D+</a:t>
            </a:r>
            <a:endParaRPr lang="fr-FR" sz="14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02" y="5124450"/>
            <a:ext cx="640952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 rot="16200000">
            <a:off x="4120019" y="5602197"/>
            <a:ext cx="124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FF0000"/>
                </a:solidFill>
              </a:rPr>
              <a:t>Port de </a:t>
            </a:r>
            <a:r>
              <a:rPr lang="fr-FR" sz="1000" b="1" dirty="0" err="1" smtClean="0">
                <a:solidFill>
                  <a:srgbClr val="FF0000"/>
                </a:solidFill>
              </a:rPr>
              <a:t>FPaillères</a:t>
            </a:r>
            <a:endParaRPr lang="fr-FR" sz="10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 rot="16200000">
            <a:off x="904462" y="4793582"/>
            <a:ext cx="124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FF0000"/>
                </a:solidFill>
              </a:rPr>
              <a:t>Col d’Agnès</a:t>
            </a:r>
            <a:endParaRPr lang="fr-FR" sz="10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16200000">
            <a:off x="1254638" y="4872001"/>
            <a:ext cx="124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FF0000"/>
                </a:solidFill>
              </a:rPr>
              <a:t>Port de </a:t>
            </a:r>
            <a:r>
              <a:rPr lang="fr-FR" sz="1000" b="1" dirty="0" err="1" smtClean="0">
                <a:solidFill>
                  <a:srgbClr val="FF0000"/>
                </a:solidFill>
              </a:rPr>
              <a:t>Lers</a:t>
            </a:r>
            <a:endParaRPr lang="fr-FR" sz="1000" b="1" dirty="0">
              <a:solidFill>
                <a:srgbClr val="FF0000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6191930" y="6014822"/>
            <a:ext cx="0" cy="22580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 rot="16200000">
            <a:off x="5500498" y="5177930"/>
            <a:ext cx="13828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Axat</a:t>
            </a:r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4543881" y="4802201"/>
            <a:ext cx="13828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 smtClean="0"/>
              <a:t>Mijanes</a:t>
            </a:r>
            <a:endParaRPr lang="fr-FR" sz="1000" dirty="0" smtClean="0"/>
          </a:p>
        </p:txBody>
      </p:sp>
      <p:cxnSp>
        <p:nvCxnSpPr>
          <p:cNvPr id="15" name="Connecteur droit 14"/>
          <p:cNvCxnSpPr/>
          <p:nvPr/>
        </p:nvCxnSpPr>
        <p:spPr>
          <a:xfrm>
            <a:off x="5249059" y="5652503"/>
            <a:ext cx="0" cy="22580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 rot="16200000">
            <a:off x="3178980" y="5127478"/>
            <a:ext cx="13828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 smtClean="0"/>
              <a:t>Ax</a:t>
            </a:r>
            <a:r>
              <a:rPr lang="fr-FR" sz="1000" dirty="0" smtClean="0"/>
              <a:t> les Termes</a:t>
            </a: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2185868" y="5279878"/>
            <a:ext cx="13828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Tarascon sur Ariège</a:t>
            </a:r>
          </a:p>
        </p:txBody>
      </p:sp>
      <p:cxnSp>
        <p:nvCxnSpPr>
          <p:cNvPr id="18" name="Connecteur droit 17"/>
          <p:cNvCxnSpPr/>
          <p:nvPr/>
        </p:nvCxnSpPr>
        <p:spPr>
          <a:xfrm>
            <a:off x="3870411" y="5878309"/>
            <a:ext cx="0" cy="22580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2877300" y="6011214"/>
            <a:ext cx="0" cy="22580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 rot="16200000">
            <a:off x="57450" y="5157336"/>
            <a:ext cx="13828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 smtClean="0"/>
              <a:t>Ercé</a:t>
            </a:r>
            <a:endParaRPr lang="fr-FR" sz="1000" dirty="0" smtClean="0"/>
          </a:p>
        </p:txBody>
      </p:sp>
      <p:cxnSp>
        <p:nvCxnSpPr>
          <p:cNvPr id="21" name="Connecteur droit 20"/>
          <p:cNvCxnSpPr/>
          <p:nvPr/>
        </p:nvCxnSpPr>
        <p:spPr>
          <a:xfrm>
            <a:off x="748881" y="5901919"/>
            <a:ext cx="0" cy="22580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 rot="16200000">
            <a:off x="332960" y="5001339"/>
            <a:ext cx="13828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 smtClean="0"/>
              <a:t>Aulus</a:t>
            </a:r>
            <a:r>
              <a:rPr lang="fr-FR" sz="1000" dirty="0" smtClean="0"/>
              <a:t> Les Bains</a:t>
            </a:r>
          </a:p>
        </p:txBody>
      </p:sp>
      <p:cxnSp>
        <p:nvCxnSpPr>
          <p:cNvPr id="23" name="Connecteur droit 22"/>
          <p:cNvCxnSpPr/>
          <p:nvPr/>
        </p:nvCxnSpPr>
        <p:spPr>
          <a:xfrm>
            <a:off x="1024391" y="5815881"/>
            <a:ext cx="0" cy="22580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40" y="3562350"/>
            <a:ext cx="2623764" cy="314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17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87" y="1945931"/>
            <a:ext cx="5305425" cy="432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16690" y="371716"/>
            <a:ext cx="8585735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Etape 5 – Arrivée Axat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487478" y="1339243"/>
            <a:ext cx="844416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Maison des Pyrénées du pays Cathares</a:t>
            </a:r>
          </a:p>
          <a:p>
            <a:pPr algn="ctr"/>
            <a:r>
              <a:rPr lang="fr-FR" sz="1400" dirty="0"/>
              <a:t>5 Route de la Gare, 11140 </a:t>
            </a:r>
            <a:r>
              <a:rPr lang="fr-FR" sz="1400" dirty="0" smtClean="0"/>
              <a:t>Axat - </a:t>
            </a:r>
            <a:r>
              <a:rPr lang="fr-FR" sz="1400" dirty="0"/>
              <a:t>04 68 20 13 19</a:t>
            </a:r>
            <a:endParaRPr lang="fr-FR" sz="1400" dirty="0" smtClean="0"/>
          </a:p>
        </p:txBody>
      </p:sp>
    </p:spTree>
    <p:extLst>
      <p:ext uri="{BB962C8B-B14F-4D97-AF65-F5344CB8AC3E}">
        <p14:creationId xmlns:p14="http://schemas.microsoft.com/office/powerpoint/2010/main" val="252581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09788" y="209276"/>
            <a:ext cx="8585735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Etape 5 – Jeudi </a:t>
            </a:r>
            <a:r>
              <a:rPr lang="fr-FR" sz="1400" dirty="0"/>
              <a:t>8</a:t>
            </a:r>
            <a:r>
              <a:rPr lang="fr-FR" sz="1400" dirty="0" smtClean="0"/>
              <a:t> septembre : </a:t>
            </a:r>
            <a:r>
              <a:rPr lang="fr-FR" sz="1400" dirty="0" err="1" smtClean="0"/>
              <a:t>Ercé</a:t>
            </a:r>
            <a:r>
              <a:rPr lang="fr-FR" sz="1400" dirty="0" smtClean="0"/>
              <a:t> -  Axat  131 km / ~2800 m D+    -  Détail directions</a:t>
            </a:r>
            <a:endParaRPr lang="fr-FR" sz="1400" dirty="0"/>
          </a:p>
        </p:txBody>
      </p:sp>
      <p:grpSp>
        <p:nvGrpSpPr>
          <p:cNvPr id="22" name="Groupe 21"/>
          <p:cNvGrpSpPr/>
          <p:nvPr/>
        </p:nvGrpSpPr>
        <p:grpSpPr>
          <a:xfrm rot="16200000">
            <a:off x="4074745" y="2534869"/>
            <a:ext cx="6042379" cy="2006748"/>
            <a:chOff x="229402" y="4233880"/>
            <a:chExt cx="6409523" cy="2414570"/>
          </a:xfrm>
        </p:grpSpPr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402" y="5124450"/>
              <a:ext cx="6409523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ZoneTexte 23"/>
            <p:cNvSpPr txBox="1"/>
            <p:nvPr/>
          </p:nvSpPr>
          <p:spPr>
            <a:xfrm rot="16200000">
              <a:off x="4120019" y="5602197"/>
              <a:ext cx="1243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>
                  <a:solidFill>
                    <a:srgbClr val="FF0000"/>
                  </a:solidFill>
                </a:rPr>
                <a:t>Port de </a:t>
              </a:r>
              <a:r>
                <a:rPr lang="fr-FR" sz="1000" b="1" dirty="0" err="1" smtClean="0">
                  <a:solidFill>
                    <a:srgbClr val="FF0000"/>
                  </a:solidFill>
                </a:rPr>
                <a:t>FPaillères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 rot="16200000">
              <a:off x="904462" y="4793582"/>
              <a:ext cx="1243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>
                  <a:solidFill>
                    <a:srgbClr val="FF0000"/>
                  </a:solidFill>
                </a:rPr>
                <a:t>Col d’Agnès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 rot="16200000">
              <a:off x="1254638" y="4872001"/>
              <a:ext cx="1243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>
                  <a:solidFill>
                    <a:srgbClr val="FF0000"/>
                  </a:solidFill>
                </a:rPr>
                <a:t>Port de </a:t>
              </a:r>
              <a:r>
                <a:rPr lang="fr-FR" sz="1000" b="1" dirty="0" err="1" smtClean="0">
                  <a:solidFill>
                    <a:srgbClr val="FF0000"/>
                  </a:solidFill>
                </a:rPr>
                <a:t>Lers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6191930" y="6014822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 rot="16200000">
              <a:off x="5500498" y="5177930"/>
              <a:ext cx="13828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/>
                <a:t>Axat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 rot="16200000">
              <a:off x="4543881" y="4802201"/>
              <a:ext cx="13828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 smtClean="0"/>
                <a:t>Mijanes</a:t>
              </a:r>
              <a:endParaRPr lang="fr-FR" sz="1000" dirty="0" smtClean="0"/>
            </a:p>
          </p:txBody>
        </p:sp>
        <p:cxnSp>
          <p:nvCxnSpPr>
            <p:cNvPr id="30" name="Connecteur droit 29"/>
            <p:cNvCxnSpPr/>
            <p:nvPr/>
          </p:nvCxnSpPr>
          <p:spPr>
            <a:xfrm>
              <a:off x="5249059" y="5652503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/>
            <p:cNvSpPr txBox="1"/>
            <p:nvPr/>
          </p:nvSpPr>
          <p:spPr>
            <a:xfrm rot="16200000">
              <a:off x="3178980" y="5127478"/>
              <a:ext cx="13828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 smtClean="0"/>
                <a:t>Ax</a:t>
              </a:r>
              <a:r>
                <a:rPr lang="fr-FR" sz="1000" dirty="0" smtClean="0"/>
                <a:t> les Termes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 rot="16200000">
              <a:off x="2185868" y="5279878"/>
              <a:ext cx="13828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/>
                <a:t>Tarascon sur Ariège</a:t>
              </a:r>
            </a:p>
          </p:txBody>
        </p:sp>
        <p:cxnSp>
          <p:nvCxnSpPr>
            <p:cNvPr id="33" name="Connecteur droit 32"/>
            <p:cNvCxnSpPr/>
            <p:nvPr/>
          </p:nvCxnSpPr>
          <p:spPr>
            <a:xfrm>
              <a:off x="3870411" y="5878309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2877300" y="6011214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 rot="16200000">
              <a:off x="57450" y="5157336"/>
              <a:ext cx="13828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 smtClean="0"/>
                <a:t>Ercé</a:t>
              </a:r>
              <a:endParaRPr lang="fr-FR" sz="1000" dirty="0" smtClean="0"/>
            </a:p>
          </p:txBody>
        </p:sp>
        <p:cxnSp>
          <p:nvCxnSpPr>
            <p:cNvPr id="36" name="Connecteur droit 35"/>
            <p:cNvCxnSpPr/>
            <p:nvPr/>
          </p:nvCxnSpPr>
          <p:spPr>
            <a:xfrm>
              <a:off x="748881" y="5901919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36"/>
            <p:cNvSpPr txBox="1"/>
            <p:nvPr/>
          </p:nvSpPr>
          <p:spPr>
            <a:xfrm rot="16200000">
              <a:off x="332960" y="5001339"/>
              <a:ext cx="13828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 smtClean="0"/>
                <a:t>Aulus</a:t>
              </a:r>
              <a:r>
                <a:rPr lang="fr-FR" sz="1000" dirty="0" smtClean="0"/>
                <a:t> Les Bains</a:t>
              </a:r>
            </a:p>
          </p:txBody>
        </p:sp>
        <p:cxnSp>
          <p:nvCxnSpPr>
            <p:cNvPr id="38" name="Connecteur droit 37"/>
            <p:cNvCxnSpPr/>
            <p:nvPr/>
          </p:nvCxnSpPr>
          <p:spPr>
            <a:xfrm>
              <a:off x="1024391" y="5815881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88" y="633118"/>
            <a:ext cx="4292868" cy="598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00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39402" y="209276"/>
            <a:ext cx="8868741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Etape 6 - Vendredi </a:t>
            </a:r>
            <a:r>
              <a:rPr lang="fr-FR" sz="1400" dirty="0"/>
              <a:t>9</a:t>
            </a:r>
            <a:r>
              <a:rPr lang="fr-FR" sz="1400" dirty="0" smtClean="0"/>
              <a:t> septembre : Axat – Saint-Cyprien – 139 km / ~2000m D+  </a:t>
            </a:r>
            <a:endParaRPr lang="fr-FR" sz="1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8" y="581224"/>
            <a:ext cx="8896305" cy="413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225334" y="4092249"/>
            <a:ext cx="6438900" cy="2544191"/>
            <a:chOff x="225334" y="4092249"/>
            <a:chExt cx="6438900" cy="254419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334" y="5131490"/>
              <a:ext cx="6438900" cy="150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 rot="16200000">
              <a:off x="1030652" y="4590770"/>
              <a:ext cx="1243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>
                  <a:solidFill>
                    <a:srgbClr val="FF0000"/>
                  </a:solidFill>
                </a:rPr>
                <a:t>Col de Jau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 rot="16200000">
              <a:off x="3321949" y="4988283"/>
              <a:ext cx="1243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>
                  <a:solidFill>
                    <a:srgbClr val="FF0000"/>
                  </a:solidFill>
                </a:rPr>
                <a:t>Col de </a:t>
              </a:r>
              <a:r>
                <a:rPr lang="fr-FR" sz="1000" b="1" dirty="0" err="1" smtClean="0">
                  <a:solidFill>
                    <a:srgbClr val="FF0000"/>
                  </a:solidFill>
                </a:rPr>
                <a:t>Palomère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 rot="16200000">
              <a:off x="3838163" y="5087088"/>
              <a:ext cx="1243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>
                  <a:solidFill>
                    <a:srgbClr val="FF0000"/>
                  </a:solidFill>
                </a:rPr>
                <a:t>Col de </a:t>
              </a:r>
              <a:r>
                <a:rPr lang="fr-FR" sz="1000" b="1" dirty="0" err="1" smtClean="0">
                  <a:solidFill>
                    <a:srgbClr val="FF0000"/>
                  </a:solidFill>
                </a:rPr>
                <a:t>Fourtou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 rot="16200000">
              <a:off x="373350" y="4957955"/>
              <a:ext cx="13828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/>
                <a:t>Sainte-Colombe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 rot="16200000">
              <a:off x="1546028" y="4864470"/>
              <a:ext cx="13828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 smtClean="0"/>
                <a:t>Mosset</a:t>
              </a:r>
              <a:endParaRPr lang="fr-FR" sz="1000" dirty="0" smtClean="0"/>
            </a:p>
          </p:txBody>
        </p:sp>
        <p:sp>
          <p:nvSpPr>
            <p:cNvPr id="15" name="ZoneTexte 14"/>
            <p:cNvSpPr txBox="1"/>
            <p:nvPr/>
          </p:nvSpPr>
          <p:spPr>
            <a:xfrm rot="16200000">
              <a:off x="2339873" y="5148639"/>
              <a:ext cx="13828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/>
                <a:t>Vinça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 rot="16200000">
              <a:off x="2873697" y="4855849"/>
              <a:ext cx="13828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 smtClean="0"/>
                <a:t>Valmanya</a:t>
              </a:r>
              <a:endParaRPr lang="fr-FR" sz="1000" dirty="0" smtClean="0"/>
            </a:p>
          </p:txBody>
        </p:sp>
        <p:sp>
          <p:nvSpPr>
            <p:cNvPr id="19" name="ZoneTexte 18"/>
            <p:cNvSpPr txBox="1"/>
            <p:nvPr/>
          </p:nvSpPr>
          <p:spPr>
            <a:xfrm rot="16200000">
              <a:off x="4702497" y="5212401"/>
              <a:ext cx="13828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/>
                <a:t>Fourques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 rot="16200000">
              <a:off x="5832706" y="5364800"/>
              <a:ext cx="13828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/>
                <a:t>Saint-Cyprien</a:t>
              </a:r>
            </a:p>
          </p:txBody>
        </p:sp>
        <p:cxnSp>
          <p:nvCxnSpPr>
            <p:cNvPr id="21" name="Connecteur droit 20"/>
            <p:cNvCxnSpPr/>
            <p:nvPr/>
          </p:nvCxnSpPr>
          <p:spPr>
            <a:xfrm>
              <a:off x="1064781" y="5737375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2265425" y="5622192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3031305" y="5914040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1127559" y="5444585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3565128" y="5625907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>
              <a:off x="5407062" y="5993256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6546796" y="6120097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 rot="16200000">
              <a:off x="5218911" y="5225434"/>
              <a:ext cx="13828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 smtClean="0"/>
                <a:t>Bages</a:t>
              </a:r>
              <a:endParaRPr lang="fr-FR" sz="1000" dirty="0" smtClean="0"/>
            </a:p>
          </p:txBody>
        </p:sp>
        <p:cxnSp>
          <p:nvCxnSpPr>
            <p:cNvPr id="29" name="Connecteur droit 28"/>
            <p:cNvCxnSpPr/>
            <p:nvPr/>
          </p:nvCxnSpPr>
          <p:spPr>
            <a:xfrm>
              <a:off x="5910342" y="6066439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04" y="3782323"/>
            <a:ext cx="1994303" cy="289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01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39402" y="209276"/>
            <a:ext cx="8868741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Etape 6 - Vendredi </a:t>
            </a:r>
            <a:r>
              <a:rPr lang="fr-FR" sz="1400" dirty="0"/>
              <a:t>9</a:t>
            </a:r>
            <a:r>
              <a:rPr lang="fr-FR" sz="1400" dirty="0" smtClean="0"/>
              <a:t> septembre : Axat – Saint-Cyprien – 139 km / ~2000m D+  </a:t>
            </a:r>
            <a:endParaRPr lang="fr-FR" sz="1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03" y="621778"/>
            <a:ext cx="2704282" cy="481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833" y="621777"/>
            <a:ext cx="2943073" cy="4804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773" y="621778"/>
            <a:ext cx="2911636" cy="461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6" y="5235192"/>
            <a:ext cx="4076700" cy="1608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61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" y="1654992"/>
            <a:ext cx="8283575" cy="351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21733" y="1108512"/>
            <a:ext cx="832585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Arrivée : UCPA Saint-Cyprien</a:t>
            </a:r>
          </a:p>
          <a:p>
            <a:pPr algn="ctr"/>
            <a:r>
              <a:rPr lang="fr-FR" sz="1400" dirty="0" smtClean="0"/>
              <a:t>Rue </a:t>
            </a:r>
            <a:r>
              <a:rPr lang="fr-FR" sz="1400" dirty="0"/>
              <a:t>Verdi, 66750 - 04 68 21 90 95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04847" y="209276"/>
            <a:ext cx="8510289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Etape 6 - Vendredi </a:t>
            </a:r>
            <a:r>
              <a:rPr lang="fr-FR" sz="1400" dirty="0"/>
              <a:t>9</a:t>
            </a:r>
            <a:r>
              <a:rPr lang="fr-FR" sz="1400" dirty="0" smtClean="0"/>
              <a:t> septembre : Axat – Saint-Cyprien – 139 km / ~2000m D+ 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42688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015965" y="209276"/>
            <a:ext cx="679917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Etape 1 - Dimanche 4 septembre : Anglet – </a:t>
            </a:r>
            <a:r>
              <a:rPr lang="fr-FR" sz="1400" dirty="0" err="1" smtClean="0"/>
              <a:t>Iraty</a:t>
            </a:r>
            <a:r>
              <a:rPr lang="fr-FR" sz="1400" dirty="0" smtClean="0"/>
              <a:t>  -  114 km / ~2500 m D+</a:t>
            </a:r>
            <a:endParaRPr lang="fr-FR" sz="1400" dirty="0"/>
          </a:p>
        </p:txBody>
      </p:sp>
      <p:grpSp>
        <p:nvGrpSpPr>
          <p:cNvPr id="25" name="Groupe 24"/>
          <p:cNvGrpSpPr/>
          <p:nvPr/>
        </p:nvGrpSpPr>
        <p:grpSpPr>
          <a:xfrm>
            <a:off x="545130" y="208495"/>
            <a:ext cx="4976149" cy="4807867"/>
            <a:chOff x="1163967" y="104891"/>
            <a:chExt cx="4976149" cy="480786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967" y="950359"/>
              <a:ext cx="4976149" cy="3962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288"/>
            <a:stretch/>
          </p:blipFill>
          <p:spPr bwMode="auto">
            <a:xfrm>
              <a:off x="1163967" y="104891"/>
              <a:ext cx="1558387" cy="845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e 5"/>
          <p:cNvGrpSpPr/>
          <p:nvPr/>
        </p:nvGrpSpPr>
        <p:grpSpPr>
          <a:xfrm>
            <a:off x="433778" y="4473945"/>
            <a:ext cx="8475427" cy="2320919"/>
            <a:chOff x="433778" y="4473945"/>
            <a:chExt cx="8475427" cy="2320919"/>
          </a:xfrm>
        </p:grpSpPr>
        <p:grpSp>
          <p:nvGrpSpPr>
            <p:cNvPr id="4" name="Groupe 3"/>
            <p:cNvGrpSpPr/>
            <p:nvPr/>
          </p:nvGrpSpPr>
          <p:grpSpPr>
            <a:xfrm>
              <a:off x="433778" y="4473945"/>
              <a:ext cx="8475427" cy="2320919"/>
              <a:chOff x="433778" y="4473945"/>
              <a:chExt cx="8475427" cy="2320919"/>
            </a:xfrm>
          </p:grpSpPr>
          <p:pic>
            <p:nvPicPr>
              <p:cNvPr id="11" name="Image 10"/>
              <p:cNvPicPr>
                <a:picLocks noChangeAspect="1"/>
              </p:cNvPicPr>
              <p:nvPr/>
            </p:nvPicPr>
            <p:blipFill rotWithShape="1">
              <a:blip r:embed="rId4"/>
              <a:srcRect t="73268"/>
              <a:stretch/>
            </p:blipFill>
            <p:spPr>
              <a:xfrm>
                <a:off x="433778" y="5006737"/>
                <a:ext cx="8475427" cy="1788127"/>
              </a:xfrm>
              <a:prstGeom prst="rect">
                <a:avLst/>
              </a:prstGeom>
            </p:spPr>
          </p:pic>
          <p:sp>
            <p:nvSpPr>
              <p:cNvPr id="2" name="ZoneTexte 1"/>
              <p:cNvSpPr txBox="1"/>
              <p:nvPr/>
            </p:nvSpPr>
            <p:spPr>
              <a:xfrm rot="16200000">
                <a:off x="2478505" y="5359664"/>
                <a:ext cx="124326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 smtClean="0"/>
                  <a:t>Sarre</a:t>
                </a:r>
                <a:endParaRPr lang="fr-FR" sz="1000" dirty="0"/>
              </a:p>
            </p:txBody>
          </p:sp>
          <p:cxnSp>
            <p:nvCxnSpPr>
              <p:cNvPr id="5" name="Connecteur droit 4"/>
              <p:cNvCxnSpPr/>
              <p:nvPr/>
            </p:nvCxnSpPr>
            <p:spPr>
              <a:xfrm>
                <a:off x="3100137" y="6055063"/>
                <a:ext cx="0" cy="225806"/>
              </a:xfrm>
              <a:prstGeom prst="line">
                <a:avLst/>
              </a:prstGeom>
              <a:ln w="63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ZoneTexte 12"/>
              <p:cNvSpPr txBox="1"/>
              <p:nvPr/>
            </p:nvSpPr>
            <p:spPr>
              <a:xfrm rot="16200000">
                <a:off x="1610368" y="5423224"/>
                <a:ext cx="124326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 smtClean="0"/>
                  <a:t>Saint-Jean de </a:t>
                </a:r>
                <a:r>
                  <a:rPr lang="fr-FR" sz="1000" dirty="0" err="1" smtClean="0"/>
                  <a:t>Luz</a:t>
                </a:r>
                <a:endParaRPr lang="fr-FR" sz="1000" dirty="0"/>
              </a:p>
            </p:txBody>
          </p:sp>
          <p:cxnSp>
            <p:nvCxnSpPr>
              <p:cNvPr id="14" name="Connecteur droit 13"/>
              <p:cNvCxnSpPr/>
              <p:nvPr/>
            </p:nvCxnSpPr>
            <p:spPr>
              <a:xfrm>
                <a:off x="2232000" y="6144626"/>
                <a:ext cx="0" cy="225806"/>
              </a:xfrm>
              <a:prstGeom prst="line">
                <a:avLst/>
              </a:prstGeom>
              <a:ln w="63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/>
              <p:cNvCxnSpPr/>
              <p:nvPr/>
            </p:nvCxnSpPr>
            <p:spPr>
              <a:xfrm>
                <a:off x="6140116" y="5956377"/>
                <a:ext cx="0" cy="225806"/>
              </a:xfrm>
              <a:prstGeom prst="line">
                <a:avLst/>
              </a:prstGeom>
              <a:ln w="63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ZoneTexte 15"/>
              <p:cNvSpPr txBox="1"/>
              <p:nvPr/>
            </p:nvSpPr>
            <p:spPr>
              <a:xfrm rot="16200000">
                <a:off x="5432684" y="5147578"/>
                <a:ext cx="14148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 smtClean="0"/>
                  <a:t>Saint-Jean</a:t>
                </a:r>
              </a:p>
              <a:p>
                <a:r>
                  <a:rPr lang="fr-FR" sz="1000" dirty="0" smtClean="0"/>
                  <a:t> Pied de Port</a:t>
                </a:r>
                <a:endParaRPr lang="fr-FR" sz="1000" dirty="0"/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 rot="16200000">
                <a:off x="3304674" y="5310320"/>
                <a:ext cx="124326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 err="1" smtClean="0"/>
                  <a:t>Eseplette</a:t>
                </a:r>
                <a:endParaRPr lang="fr-FR" sz="1000" dirty="0"/>
              </a:p>
            </p:txBody>
          </p:sp>
          <p:cxnSp>
            <p:nvCxnSpPr>
              <p:cNvPr id="18" name="Connecteur droit 17"/>
              <p:cNvCxnSpPr/>
              <p:nvPr/>
            </p:nvCxnSpPr>
            <p:spPr>
              <a:xfrm>
                <a:off x="3926306" y="6031723"/>
                <a:ext cx="0" cy="225806"/>
              </a:xfrm>
              <a:prstGeom prst="line">
                <a:avLst/>
              </a:prstGeom>
              <a:ln w="63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ZoneTexte 18"/>
              <p:cNvSpPr txBox="1"/>
              <p:nvPr/>
            </p:nvSpPr>
            <p:spPr>
              <a:xfrm rot="16200000">
                <a:off x="3914789" y="5224522"/>
                <a:ext cx="124326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 err="1" smtClean="0"/>
                  <a:t>Louhosoa</a:t>
                </a:r>
                <a:endParaRPr lang="fr-FR" sz="1000" dirty="0"/>
              </a:p>
            </p:txBody>
          </p:sp>
          <p:cxnSp>
            <p:nvCxnSpPr>
              <p:cNvPr id="20" name="Connecteur droit 19"/>
              <p:cNvCxnSpPr/>
              <p:nvPr/>
            </p:nvCxnSpPr>
            <p:spPr>
              <a:xfrm>
                <a:off x="4571999" y="5942161"/>
                <a:ext cx="0" cy="225806"/>
              </a:xfrm>
              <a:prstGeom prst="line">
                <a:avLst/>
              </a:prstGeom>
              <a:ln w="63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ZoneTexte 20"/>
              <p:cNvSpPr txBox="1"/>
              <p:nvPr/>
            </p:nvSpPr>
            <p:spPr>
              <a:xfrm rot="16200000">
                <a:off x="4776537" y="5224522"/>
                <a:ext cx="124326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 err="1" smtClean="0"/>
                  <a:t>Gahardu</a:t>
                </a:r>
                <a:endParaRPr lang="fr-FR" sz="1000" dirty="0"/>
              </a:p>
            </p:txBody>
          </p:sp>
          <p:cxnSp>
            <p:nvCxnSpPr>
              <p:cNvPr id="22" name="Connecteur droit 21"/>
              <p:cNvCxnSpPr>
                <a:stCxn id="21" idx="1"/>
              </p:cNvCxnSpPr>
              <p:nvPr/>
            </p:nvCxnSpPr>
            <p:spPr>
              <a:xfrm flipH="1">
                <a:off x="5398168" y="5969264"/>
                <a:ext cx="1" cy="229931"/>
              </a:xfrm>
              <a:prstGeom prst="line">
                <a:avLst/>
              </a:prstGeom>
              <a:ln w="63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ZoneTexte 22"/>
              <p:cNvSpPr txBox="1"/>
              <p:nvPr/>
            </p:nvSpPr>
            <p:spPr>
              <a:xfrm rot="16200000">
                <a:off x="6014177" y="5058265"/>
                <a:ext cx="141486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 err="1" smtClean="0"/>
                  <a:t>Lecumbery</a:t>
                </a:r>
                <a:endParaRPr lang="fr-FR" sz="1000" dirty="0"/>
              </a:p>
            </p:txBody>
          </p:sp>
          <p:cxnSp>
            <p:nvCxnSpPr>
              <p:cNvPr id="24" name="Connecteur droit 23"/>
              <p:cNvCxnSpPr/>
              <p:nvPr/>
            </p:nvCxnSpPr>
            <p:spPr>
              <a:xfrm>
                <a:off x="6726834" y="5878600"/>
                <a:ext cx="0" cy="225806"/>
              </a:xfrm>
              <a:prstGeom prst="line">
                <a:avLst/>
              </a:prstGeom>
              <a:ln w="63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ZoneTexte 26"/>
              <p:cNvSpPr txBox="1"/>
              <p:nvPr/>
            </p:nvSpPr>
            <p:spPr>
              <a:xfrm rot="16200000">
                <a:off x="7534763" y="5617474"/>
                <a:ext cx="11242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b="1" dirty="0" smtClean="0">
                    <a:solidFill>
                      <a:srgbClr val="FF0000"/>
                    </a:solidFill>
                  </a:rPr>
                  <a:t>Col de </a:t>
                </a:r>
                <a:r>
                  <a:rPr lang="fr-FR" sz="1000" b="1" dirty="0" err="1" smtClean="0">
                    <a:solidFill>
                      <a:srgbClr val="FF0000"/>
                    </a:solidFill>
                  </a:rPr>
                  <a:t>Bagargui</a:t>
                </a:r>
                <a:r>
                  <a:rPr lang="fr-FR" sz="1000" b="1" dirty="0" smtClean="0">
                    <a:solidFill>
                      <a:srgbClr val="FF0000"/>
                    </a:solidFill>
                  </a:rPr>
                  <a:t> /</a:t>
                </a:r>
              </a:p>
              <a:p>
                <a:pPr algn="ctr"/>
                <a:r>
                  <a:rPr lang="fr-FR" sz="1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1000" b="1" dirty="0" err="1" smtClean="0">
                    <a:solidFill>
                      <a:srgbClr val="FF0000"/>
                    </a:solidFill>
                  </a:rPr>
                  <a:t>Iraty</a:t>
                </a:r>
                <a:endParaRPr lang="fr-FR" sz="10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8" name="ZoneTexte 27"/>
            <p:cNvSpPr txBox="1"/>
            <p:nvPr/>
          </p:nvSpPr>
          <p:spPr>
            <a:xfrm rot="16200000">
              <a:off x="3668568" y="5437441"/>
              <a:ext cx="1243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 smtClean="0"/>
                <a:t>Itxassou</a:t>
              </a:r>
              <a:endParaRPr lang="fr-FR" sz="1000" dirty="0"/>
            </a:p>
          </p:txBody>
        </p:sp>
        <p:cxnSp>
          <p:nvCxnSpPr>
            <p:cNvPr id="29" name="Connecteur droit 28"/>
            <p:cNvCxnSpPr/>
            <p:nvPr/>
          </p:nvCxnSpPr>
          <p:spPr>
            <a:xfrm>
              <a:off x="4290199" y="6094165"/>
              <a:ext cx="0" cy="225806"/>
            </a:xfrm>
            <a:prstGeom prst="line">
              <a:avLst/>
            </a:prstGeom>
            <a:ln w="63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 rot="16200000">
              <a:off x="6920171" y="5621377"/>
              <a:ext cx="14340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solidFill>
                    <a:srgbClr val="FF0000"/>
                  </a:solidFill>
                </a:rPr>
                <a:t>Col de </a:t>
              </a:r>
            </a:p>
            <a:p>
              <a:pPr algn="ctr"/>
              <a:r>
                <a:rPr lang="fr-FR" sz="1000" b="1" dirty="0" err="1" smtClean="0">
                  <a:solidFill>
                    <a:srgbClr val="FF0000"/>
                  </a:solidFill>
                </a:rPr>
                <a:t>Burdincurucheta</a:t>
              </a:r>
              <a:endParaRPr lang="fr-FR" sz="1000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fr-FR" sz="1000" b="1" dirty="0" smtClean="0">
                  <a:solidFill>
                    <a:srgbClr val="FF0000"/>
                  </a:solidFill>
                </a:rPr>
                <a:t> 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0" name="Connecteur droit 29"/>
            <p:cNvCxnSpPr/>
            <p:nvPr/>
          </p:nvCxnSpPr>
          <p:spPr>
            <a:xfrm>
              <a:off x="7579878" y="5334745"/>
              <a:ext cx="0" cy="225806"/>
            </a:xfrm>
            <a:prstGeom prst="line">
              <a:avLst/>
            </a:prstGeom>
            <a:ln w="63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8096902" y="5172763"/>
              <a:ext cx="0" cy="225806"/>
            </a:xfrm>
            <a:prstGeom prst="line">
              <a:avLst/>
            </a:prstGeom>
            <a:ln w="63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389" y="1200613"/>
            <a:ext cx="3215816" cy="320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508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29402" y="209276"/>
            <a:ext cx="8585735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Etape 5 variante sans N20 – Jeudi </a:t>
            </a:r>
            <a:r>
              <a:rPr lang="fr-FR" sz="1400" dirty="0"/>
              <a:t>8</a:t>
            </a:r>
            <a:r>
              <a:rPr lang="fr-FR" sz="1400" dirty="0" smtClean="0"/>
              <a:t> septembre : </a:t>
            </a:r>
            <a:r>
              <a:rPr lang="fr-FR" sz="1400" dirty="0" err="1" smtClean="0"/>
              <a:t>Ercé</a:t>
            </a:r>
            <a:r>
              <a:rPr lang="fr-FR" sz="1400" dirty="0" smtClean="0"/>
              <a:t> -  Axat  149 km / ~3600 m D+</a:t>
            </a:r>
            <a:endParaRPr lang="fr-FR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02" y="836712"/>
            <a:ext cx="860405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395537" y="4210597"/>
            <a:ext cx="6264695" cy="2242740"/>
            <a:chOff x="395537" y="4210596"/>
            <a:chExt cx="6840760" cy="249269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7" y="5066112"/>
              <a:ext cx="6840760" cy="1637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 rot="16200000">
              <a:off x="4964985" y="5620939"/>
              <a:ext cx="1243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>
                  <a:solidFill>
                    <a:srgbClr val="FF0000"/>
                  </a:solidFill>
                </a:rPr>
                <a:t>Port de </a:t>
              </a:r>
              <a:r>
                <a:rPr lang="fr-FR" sz="1000" b="1" dirty="0" err="1" smtClean="0">
                  <a:solidFill>
                    <a:srgbClr val="FF0000"/>
                  </a:solidFill>
                </a:rPr>
                <a:t>FPaillères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 rot="16200000">
              <a:off x="1002787" y="4830721"/>
              <a:ext cx="1243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>
                  <a:solidFill>
                    <a:srgbClr val="FF0000"/>
                  </a:solidFill>
                </a:rPr>
                <a:t>Col d’Agnès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 rot="16200000">
              <a:off x="1377750" y="4848716"/>
              <a:ext cx="1243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>
                  <a:solidFill>
                    <a:srgbClr val="FF0000"/>
                  </a:solidFill>
                </a:rPr>
                <a:t>Port de </a:t>
              </a:r>
              <a:r>
                <a:rPr lang="fr-FR" sz="1000" b="1" dirty="0" err="1" smtClean="0">
                  <a:solidFill>
                    <a:srgbClr val="FF0000"/>
                  </a:solidFill>
                </a:rPr>
                <a:t>Lers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Connecteur droit 10"/>
            <p:cNvCxnSpPr/>
            <p:nvPr/>
          </p:nvCxnSpPr>
          <p:spPr>
            <a:xfrm>
              <a:off x="6913786" y="6033564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 rot="16200000">
              <a:off x="6222354" y="5196672"/>
              <a:ext cx="13828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/>
                <a:t>Axat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 rot="16200000">
              <a:off x="5396041" y="4778917"/>
              <a:ext cx="13828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 smtClean="0"/>
                <a:t>Mijanes</a:t>
              </a:r>
              <a:endParaRPr lang="fr-FR" sz="1000" dirty="0" smtClean="0"/>
            </a:p>
          </p:txBody>
        </p:sp>
        <p:cxnSp>
          <p:nvCxnSpPr>
            <p:cNvPr id="14" name="Connecteur droit 13"/>
            <p:cNvCxnSpPr/>
            <p:nvPr/>
          </p:nvCxnSpPr>
          <p:spPr>
            <a:xfrm>
              <a:off x="6087473" y="5652503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 rot="16200000">
              <a:off x="4087197" y="5087622"/>
              <a:ext cx="13828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 smtClean="0"/>
                <a:t>Ax</a:t>
              </a:r>
              <a:r>
                <a:rPr lang="fr-FR" sz="1000" dirty="0" smtClean="0"/>
                <a:t> les Termes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 rot="16200000">
              <a:off x="2185868" y="5279878"/>
              <a:ext cx="13828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/>
                <a:t>Tarascon sur Ariège</a:t>
              </a:r>
            </a:p>
          </p:txBody>
        </p:sp>
        <p:cxnSp>
          <p:nvCxnSpPr>
            <p:cNvPr id="17" name="Connecteur droit 16"/>
            <p:cNvCxnSpPr/>
            <p:nvPr/>
          </p:nvCxnSpPr>
          <p:spPr>
            <a:xfrm>
              <a:off x="4778628" y="5858974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2877300" y="6011214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 rot="16200000">
              <a:off x="180560" y="5143608"/>
              <a:ext cx="13828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 smtClean="0"/>
                <a:t>Ercé</a:t>
              </a:r>
              <a:endParaRPr lang="fr-FR" sz="1000" dirty="0" smtClean="0"/>
            </a:p>
          </p:txBody>
        </p:sp>
        <p:cxnSp>
          <p:nvCxnSpPr>
            <p:cNvPr id="20" name="Connecteur droit 19"/>
            <p:cNvCxnSpPr/>
            <p:nvPr/>
          </p:nvCxnSpPr>
          <p:spPr>
            <a:xfrm>
              <a:off x="945942" y="5897524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 rot="16200000">
              <a:off x="456071" y="5036754"/>
              <a:ext cx="13828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 smtClean="0"/>
                <a:t>Aulus</a:t>
              </a:r>
              <a:r>
                <a:rPr lang="fr-FR" sz="1000" dirty="0" smtClean="0"/>
                <a:t> Les Bains</a:t>
              </a:r>
            </a:p>
          </p:txBody>
        </p:sp>
        <p:cxnSp>
          <p:nvCxnSpPr>
            <p:cNvPr id="22" name="Connecteur droit 21"/>
            <p:cNvCxnSpPr/>
            <p:nvPr/>
          </p:nvCxnSpPr>
          <p:spPr>
            <a:xfrm>
              <a:off x="1147501" y="5815881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ZoneTexte 28"/>
          <p:cNvSpPr txBox="1"/>
          <p:nvPr/>
        </p:nvSpPr>
        <p:spPr>
          <a:xfrm rot="16200000">
            <a:off x="2905786" y="4857215"/>
            <a:ext cx="12441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 smtClean="0"/>
              <a:t>Caychax</a:t>
            </a:r>
            <a:endParaRPr lang="fr-FR" sz="1000" dirty="0" smtClean="0"/>
          </a:p>
        </p:txBody>
      </p:sp>
      <p:cxnSp>
        <p:nvCxnSpPr>
          <p:cNvPr id="30" name="Connecteur droit 29"/>
          <p:cNvCxnSpPr/>
          <p:nvPr/>
        </p:nvCxnSpPr>
        <p:spPr>
          <a:xfrm>
            <a:off x="3546126" y="5553329"/>
            <a:ext cx="0" cy="20316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 rot="16200000">
            <a:off x="2306283" y="5084741"/>
            <a:ext cx="12441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 smtClean="0"/>
              <a:t>Bompas</a:t>
            </a:r>
            <a:endParaRPr lang="fr-FR" sz="1000" dirty="0" smtClean="0"/>
          </a:p>
        </p:txBody>
      </p:sp>
      <p:cxnSp>
        <p:nvCxnSpPr>
          <p:cNvPr id="32" name="Connecteur droit 31"/>
          <p:cNvCxnSpPr/>
          <p:nvPr/>
        </p:nvCxnSpPr>
        <p:spPr>
          <a:xfrm>
            <a:off x="2928381" y="5803937"/>
            <a:ext cx="0" cy="20316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624" y="3212976"/>
            <a:ext cx="2391508" cy="334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 rot="19705673">
            <a:off x="1113386" y="3061394"/>
            <a:ext cx="333533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6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VARIANTE</a:t>
            </a:r>
            <a:endParaRPr lang="fr-FR" sz="6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2668309" y="1412776"/>
            <a:ext cx="535539" cy="2880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1633678" y="1297360"/>
            <a:ext cx="971319" cy="2308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900" dirty="0" smtClean="0"/>
              <a:t>Début Variante</a:t>
            </a:r>
            <a:endParaRPr lang="fr-FR" sz="900" dirty="0"/>
          </a:p>
        </p:txBody>
      </p:sp>
      <p:sp>
        <p:nvSpPr>
          <p:cNvPr id="33" name="ZoneTexte 32"/>
          <p:cNvSpPr txBox="1"/>
          <p:nvPr/>
        </p:nvSpPr>
        <p:spPr>
          <a:xfrm>
            <a:off x="5313315" y="2395311"/>
            <a:ext cx="971319" cy="2308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900" dirty="0" smtClean="0"/>
              <a:t>Fin Variante</a:t>
            </a:r>
            <a:endParaRPr lang="fr-FR" sz="900" dirty="0"/>
          </a:p>
        </p:txBody>
      </p:sp>
      <p:cxnSp>
        <p:nvCxnSpPr>
          <p:cNvPr id="34" name="Connecteur droit avec flèche 33"/>
          <p:cNvCxnSpPr/>
          <p:nvPr/>
        </p:nvCxnSpPr>
        <p:spPr>
          <a:xfrm flipH="1">
            <a:off x="5311581" y="2661031"/>
            <a:ext cx="183133" cy="2530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966985" y="6369869"/>
            <a:ext cx="3285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00" dirty="0"/>
              <a:t>Arrivée : UCPA Saint-Cyprien</a:t>
            </a:r>
          </a:p>
          <a:p>
            <a:pPr algn="ctr"/>
            <a:r>
              <a:rPr lang="fr-FR" sz="900" dirty="0"/>
              <a:t>Rue Verdi, 66750 - 04 68 21 90 95</a:t>
            </a:r>
          </a:p>
        </p:txBody>
      </p:sp>
    </p:spTree>
    <p:extLst>
      <p:ext uri="{BB962C8B-B14F-4D97-AF65-F5344CB8AC3E}">
        <p14:creationId xmlns:p14="http://schemas.microsoft.com/office/powerpoint/2010/main" val="3877818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55" y="601577"/>
            <a:ext cx="2749129" cy="616295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603" y="617206"/>
            <a:ext cx="2718441" cy="597929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355109" y="209276"/>
            <a:ext cx="646002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Etape 1 - Dimanche 4 septembre : Anglet – </a:t>
            </a:r>
            <a:r>
              <a:rPr lang="fr-FR" sz="1400" dirty="0" err="1" smtClean="0"/>
              <a:t>Itary</a:t>
            </a:r>
            <a:r>
              <a:rPr lang="fr-FR" sz="1400" dirty="0" smtClean="0"/>
              <a:t>  -  114 km / ~2500 m D+</a:t>
            </a:r>
            <a:endParaRPr lang="fr-FR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52208" y="2732854"/>
            <a:ext cx="6377856" cy="174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967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7" y="1275347"/>
            <a:ext cx="8510349" cy="490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355109" y="1801150"/>
            <a:ext cx="201881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Arrivée chalets d’</a:t>
            </a:r>
            <a:r>
              <a:rPr lang="fr-FR" sz="1400" dirty="0" err="1" smtClean="0"/>
              <a:t>Iraty</a:t>
            </a:r>
            <a:endParaRPr lang="fr-FR" sz="1400" dirty="0"/>
          </a:p>
        </p:txBody>
      </p:sp>
      <p:sp>
        <p:nvSpPr>
          <p:cNvPr id="4" name="ZoneTexte 3"/>
          <p:cNvSpPr txBox="1"/>
          <p:nvPr/>
        </p:nvSpPr>
        <p:spPr>
          <a:xfrm>
            <a:off x="251147" y="209276"/>
            <a:ext cx="8563989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Etape 1 - Dimanche 4 septembre : Anglet – </a:t>
            </a:r>
            <a:r>
              <a:rPr lang="fr-FR" sz="1400" dirty="0" err="1" smtClean="0"/>
              <a:t>Iraty</a:t>
            </a:r>
            <a:r>
              <a:rPr lang="fr-FR" sz="1400" dirty="0" smtClean="0"/>
              <a:t>  -  114 km / ~2500 m D+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691674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81" y="853494"/>
            <a:ext cx="8451563" cy="325602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17481" y="209276"/>
            <a:ext cx="8497656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Etape 2 – Lundi 5 septembre : </a:t>
            </a:r>
            <a:r>
              <a:rPr lang="fr-FR" sz="1400" dirty="0" err="1" smtClean="0"/>
              <a:t>Itary</a:t>
            </a:r>
            <a:r>
              <a:rPr lang="fr-FR" sz="1400" dirty="0" smtClean="0"/>
              <a:t> – </a:t>
            </a:r>
            <a:r>
              <a:rPr lang="fr-FR" sz="1400" dirty="0" err="1" smtClean="0"/>
              <a:t>Argeles</a:t>
            </a:r>
            <a:r>
              <a:rPr lang="fr-FR" sz="1400" dirty="0" smtClean="0"/>
              <a:t> </a:t>
            </a:r>
            <a:r>
              <a:rPr lang="fr-FR" sz="1400" dirty="0" err="1" smtClean="0"/>
              <a:t>Gazost</a:t>
            </a:r>
            <a:r>
              <a:rPr lang="fr-FR" sz="1400" dirty="0" smtClean="0"/>
              <a:t> -  134 km / ~2600 m D+</a:t>
            </a:r>
            <a:endParaRPr lang="fr-FR" sz="1400" dirty="0"/>
          </a:p>
        </p:txBody>
      </p:sp>
      <p:grpSp>
        <p:nvGrpSpPr>
          <p:cNvPr id="2" name="Groupe 1"/>
          <p:cNvGrpSpPr/>
          <p:nvPr/>
        </p:nvGrpSpPr>
        <p:grpSpPr>
          <a:xfrm>
            <a:off x="208006" y="3912373"/>
            <a:ext cx="6097436" cy="2480846"/>
            <a:chOff x="208006" y="3912373"/>
            <a:chExt cx="6097436" cy="248084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006" y="4561141"/>
              <a:ext cx="6097436" cy="1832078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 rot="16200000">
              <a:off x="2884996" y="4740800"/>
              <a:ext cx="11242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solidFill>
                    <a:srgbClr val="FF0000"/>
                  </a:solidFill>
                </a:rPr>
                <a:t>Marie Blanque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 rot="16200000">
              <a:off x="4374467" y="4351401"/>
              <a:ext cx="11242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solidFill>
                    <a:srgbClr val="FF0000"/>
                  </a:solidFill>
                </a:rPr>
                <a:t>Aubisque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 rot="16200000">
              <a:off x="556857" y="5098044"/>
              <a:ext cx="11242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err="1" smtClean="0"/>
                <a:t>Larrau</a:t>
              </a:r>
              <a:endParaRPr lang="fr-FR" sz="1000" dirty="0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1127559" y="5444585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 rot="16200000">
              <a:off x="1157662" y="5293787"/>
              <a:ext cx="900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err="1" smtClean="0"/>
                <a:t>Licq</a:t>
              </a:r>
              <a:r>
                <a:rPr lang="fr-FR" sz="1000" dirty="0" smtClean="0"/>
                <a:t> </a:t>
              </a:r>
              <a:r>
                <a:rPr lang="fr-FR" sz="1000" dirty="0" err="1" smtClean="0"/>
                <a:t>Athery</a:t>
              </a:r>
              <a:endParaRPr lang="fr-FR" sz="1000" dirty="0"/>
            </a:p>
          </p:txBody>
        </p:sp>
        <p:cxnSp>
          <p:nvCxnSpPr>
            <p:cNvPr id="14" name="Connecteur droit 13"/>
            <p:cNvCxnSpPr/>
            <p:nvPr/>
          </p:nvCxnSpPr>
          <p:spPr>
            <a:xfrm>
              <a:off x="1608082" y="5754419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 rot="16200000">
              <a:off x="1439846" y="5321474"/>
              <a:ext cx="900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err="1" smtClean="0"/>
                <a:t>Montory</a:t>
              </a:r>
              <a:endParaRPr lang="fr-FR" sz="1000" dirty="0"/>
            </a:p>
          </p:txBody>
        </p:sp>
        <p:cxnSp>
          <p:nvCxnSpPr>
            <p:cNvPr id="17" name="Connecteur droit 16"/>
            <p:cNvCxnSpPr/>
            <p:nvPr/>
          </p:nvCxnSpPr>
          <p:spPr>
            <a:xfrm>
              <a:off x="1909520" y="5726541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 rot="16200000">
              <a:off x="1900354" y="5354069"/>
              <a:ext cx="900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err="1" smtClean="0"/>
                <a:t>Arette</a:t>
              </a:r>
              <a:endParaRPr lang="fr-FR" sz="1000" dirty="0"/>
            </a:p>
          </p:txBody>
        </p:sp>
        <p:cxnSp>
          <p:nvCxnSpPr>
            <p:cNvPr id="19" name="Connecteur droit 18"/>
            <p:cNvCxnSpPr/>
            <p:nvPr/>
          </p:nvCxnSpPr>
          <p:spPr>
            <a:xfrm>
              <a:off x="2350778" y="5701798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 rot="16200000">
              <a:off x="2281093" y="5406690"/>
              <a:ext cx="900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err="1" smtClean="0"/>
                <a:t>Issor</a:t>
              </a:r>
              <a:endParaRPr lang="fr-FR" sz="1000" dirty="0"/>
            </a:p>
          </p:txBody>
        </p:sp>
        <p:cxnSp>
          <p:nvCxnSpPr>
            <p:cNvPr id="21" name="Connecteur droit 20"/>
            <p:cNvCxnSpPr/>
            <p:nvPr/>
          </p:nvCxnSpPr>
          <p:spPr>
            <a:xfrm>
              <a:off x="2732127" y="5716916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 rot="16200000">
              <a:off x="2566710" y="5363823"/>
              <a:ext cx="900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/>
                <a:t>Escot</a:t>
              </a:r>
              <a:endParaRPr lang="fr-FR" sz="1000" dirty="0"/>
            </a:p>
          </p:txBody>
        </p:sp>
        <p:cxnSp>
          <p:nvCxnSpPr>
            <p:cNvPr id="23" name="Connecteur droit 22"/>
            <p:cNvCxnSpPr/>
            <p:nvPr/>
          </p:nvCxnSpPr>
          <p:spPr>
            <a:xfrm>
              <a:off x="3017134" y="5669203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 rot="16200000">
              <a:off x="3451442" y="5292659"/>
              <a:ext cx="900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/>
                <a:t>Bielle</a:t>
              </a:r>
              <a:endParaRPr lang="fr-FR" sz="1000" dirty="0"/>
            </a:p>
          </p:txBody>
        </p:sp>
        <p:cxnSp>
          <p:nvCxnSpPr>
            <p:cNvPr id="25" name="Connecteur droit 24"/>
            <p:cNvCxnSpPr/>
            <p:nvPr/>
          </p:nvCxnSpPr>
          <p:spPr>
            <a:xfrm>
              <a:off x="3901866" y="5588895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 rot="16200000">
              <a:off x="3693656" y="5220234"/>
              <a:ext cx="900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/>
                <a:t>Laruns</a:t>
              </a:r>
              <a:endParaRPr lang="fr-FR" sz="1000" dirty="0"/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4167778" y="5567963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 rot="16200000">
              <a:off x="5154822" y="4707084"/>
              <a:ext cx="1190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err="1" smtClean="0"/>
                <a:t>Arrens-Marsous</a:t>
              </a:r>
              <a:endParaRPr lang="fr-FR" sz="1000" dirty="0"/>
            </a:p>
          </p:txBody>
        </p:sp>
        <p:cxnSp>
          <p:nvCxnSpPr>
            <p:cNvPr id="29" name="Connecteur droit 28"/>
            <p:cNvCxnSpPr/>
            <p:nvPr/>
          </p:nvCxnSpPr>
          <p:spPr>
            <a:xfrm>
              <a:off x="5749897" y="5283972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 rot="16200000">
              <a:off x="5565073" y="4895452"/>
              <a:ext cx="1190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err="1" smtClean="0"/>
                <a:t>Argeles-Gazost</a:t>
              </a:r>
              <a:endParaRPr lang="fr-FR" sz="1000" dirty="0"/>
            </a:p>
          </p:txBody>
        </p:sp>
        <p:cxnSp>
          <p:nvCxnSpPr>
            <p:cNvPr id="31" name="Connecteur droit 30"/>
            <p:cNvCxnSpPr/>
            <p:nvPr/>
          </p:nvCxnSpPr>
          <p:spPr>
            <a:xfrm>
              <a:off x="6160148" y="5613638"/>
              <a:ext cx="0" cy="2258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763" y="3369281"/>
            <a:ext cx="2531878" cy="3249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16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17481" y="209276"/>
            <a:ext cx="8497656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Etape 2 – Lundi 5 septembre : </a:t>
            </a:r>
            <a:r>
              <a:rPr lang="fr-FR" sz="1400" dirty="0" err="1" smtClean="0"/>
              <a:t>Itary</a:t>
            </a:r>
            <a:r>
              <a:rPr lang="fr-FR" sz="1400" dirty="0" smtClean="0"/>
              <a:t> – </a:t>
            </a:r>
            <a:r>
              <a:rPr lang="fr-FR" sz="1400" dirty="0" err="1" smtClean="0"/>
              <a:t>Argeles</a:t>
            </a:r>
            <a:r>
              <a:rPr lang="fr-FR" sz="1400" dirty="0" smtClean="0"/>
              <a:t> </a:t>
            </a:r>
            <a:r>
              <a:rPr lang="fr-FR" sz="1400" dirty="0" err="1" smtClean="0"/>
              <a:t>Gazost</a:t>
            </a:r>
            <a:r>
              <a:rPr lang="fr-FR" sz="1400" dirty="0" smtClean="0"/>
              <a:t> -  134 km / ~2600 m D+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240633" y="1315205"/>
            <a:ext cx="857450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Arrivée </a:t>
            </a:r>
            <a:r>
              <a:rPr lang="fr-FR" sz="1400" dirty="0" err="1" smtClean="0"/>
              <a:t>Argeles</a:t>
            </a:r>
            <a:r>
              <a:rPr lang="fr-FR" sz="1400" dirty="0" smtClean="0"/>
              <a:t> </a:t>
            </a:r>
            <a:r>
              <a:rPr lang="fr-FR" sz="1400" dirty="0" err="1" smtClean="0"/>
              <a:t>Gazost</a:t>
            </a:r>
            <a:r>
              <a:rPr lang="fr-FR" sz="1400" dirty="0"/>
              <a:t> : Village Vacances </a:t>
            </a:r>
            <a:r>
              <a:rPr lang="fr-FR" sz="1400" dirty="0" err="1"/>
              <a:t>Clairevie</a:t>
            </a:r>
            <a:r>
              <a:rPr lang="fr-FR" sz="1400" dirty="0"/>
              <a:t> 32 Route du Stade, 65400 Argelès-Gazost - 05 62 97 01 </a:t>
            </a:r>
            <a:r>
              <a:rPr lang="fr-FR" sz="1400" dirty="0" smtClean="0"/>
              <a:t>43</a:t>
            </a:r>
          </a:p>
          <a:p>
            <a:pPr algn="ctr"/>
            <a:r>
              <a:rPr lang="fr-FR" sz="1400" dirty="0" smtClean="0"/>
              <a:t>100 mètres avant Carrefour MARKET</a:t>
            </a:r>
            <a:endParaRPr lang="fr-FR" sz="1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t="16888" r="7473" b="8100"/>
          <a:stretch/>
        </p:blipFill>
        <p:spPr bwMode="auto">
          <a:xfrm>
            <a:off x="240633" y="1838425"/>
            <a:ext cx="8574504" cy="389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égende encadrée 1 3"/>
          <p:cNvSpPr/>
          <p:nvPr/>
        </p:nvSpPr>
        <p:spPr>
          <a:xfrm>
            <a:off x="7709835" y="4283243"/>
            <a:ext cx="789271" cy="423512"/>
          </a:xfrm>
          <a:prstGeom prst="borderCallout1">
            <a:avLst>
              <a:gd name="adj1" fmla="val -18750"/>
              <a:gd name="adj2" fmla="val 36873"/>
              <a:gd name="adj3" fmla="val -84722"/>
              <a:gd name="adj4" fmla="val 822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Carrefour </a:t>
            </a:r>
            <a:r>
              <a:rPr lang="fr-FR" sz="1050" dirty="0" err="1" smtClean="0">
                <a:solidFill>
                  <a:schemeClr val="tx1"/>
                </a:solidFill>
              </a:rPr>
              <a:t>Market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10" name="Légende encadrée 1 9"/>
          <p:cNvSpPr/>
          <p:nvPr/>
        </p:nvSpPr>
        <p:spPr>
          <a:xfrm>
            <a:off x="7613582" y="2233061"/>
            <a:ext cx="981776" cy="327259"/>
          </a:xfrm>
          <a:prstGeom prst="borderCallout1">
            <a:avLst>
              <a:gd name="adj1" fmla="val 87693"/>
              <a:gd name="adj2" fmla="val 22167"/>
              <a:gd name="adj3" fmla="val 297683"/>
              <a:gd name="adj4" fmla="val -275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Route du Stade</a:t>
            </a:r>
            <a:endParaRPr lang="fr-FR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53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6" y="542925"/>
            <a:ext cx="3448867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542925"/>
            <a:ext cx="3134711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23826" y="209276"/>
            <a:ext cx="8497656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Etape 2 – Lundi 5 septembre : </a:t>
            </a:r>
            <a:r>
              <a:rPr lang="fr-FR" sz="1400" dirty="0" err="1" smtClean="0"/>
              <a:t>Itary</a:t>
            </a:r>
            <a:r>
              <a:rPr lang="fr-FR" sz="1400" dirty="0" smtClean="0"/>
              <a:t> – </a:t>
            </a:r>
            <a:r>
              <a:rPr lang="fr-FR" sz="1400" dirty="0" err="1" smtClean="0"/>
              <a:t>Argeles</a:t>
            </a:r>
            <a:r>
              <a:rPr lang="fr-FR" sz="1400" dirty="0" smtClean="0"/>
              <a:t> </a:t>
            </a:r>
            <a:r>
              <a:rPr lang="fr-FR" sz="1400" dirty="0" err="1" smtClean="0"/>
              <a:t>Gazost</a:t>
            </a:r>
            <a:r>
              <a:rPr lang="fr-FR" sz="1400" dirty="0" smtClean="0"/>
              <a:t> -  134 km / ~2600 m D+</a:t>
            </a:r>
            <a:endParaRPr lang="fr-FR" sz="1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71354" y="2402713"/>
            <a:ext cx="5780240" cy="234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80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80" y="682643"/>
            <a:ext cx="8507905" cy="3960448"/>
          </a:xfrm>
          <a:prstGeom prst="rect">
            <a:avLst/>
          </a:prstGeom>
        </p:spPr>
      </p:pic>
      <p:grpSp>
        <p:nvGrpSpPr>
          <p:cNvPr id="2" name="Grouper 1"/>
          <p:cNvGrpSpPr/>
          <p:nvPr/>
        </p:nvGrpSpPr>
        <p:grpSpPr>
          <a:xfrm>
            <a:off x="848901" y="4115738"/>
            <a:ext cx="7499238" cy="2579885"/>
            <a:chOff x="195380" y="4133806"/>
            <a:chExt cx="6750465" cy="257988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380" y="5119584"/>
              <a:ext cx="6750465" cy="1594107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 rot="16200000">
              <a:off x="2081090" y="4632327"/>
              <a:ext cx="1243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>
                  <a:solidFill>
                    <a:srgbClr val="FF0000"/>
                  </a:solidFill>
                </a:rPr>
                <a:t>Tourmalet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 rot="16200000">
              <a:off x="4029794" y="5253959"/>
              <a:ext cx="5239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err="1" smtClean="0">
                  <a:solidFill>
                    <a:srgbClr val="FF0000"/>
                  </a:solidFill>
                </a:rPr>
                <a:t>Aspin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 rot="16200000">
              <a:off x="5527210" y="5010348"/>
              <a:ext cx="9058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err="1" smtClean="0">
                  <a:solidFill>
                    <a:srgbClr val="FF0000"/>
                  </a:solidFill>
                </a:rPr>
                <a:t>Peyresourde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 rot="16200000">
              <a:off x="1061786" y="5369409"/>
              <a:ext cx="1243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 smtClean="0"/>
                <a:t>Luz</a:t>
              </a:r>
              <a:r>
                <a:rPr lang="fr-FR" sz="1000" dirty="0" smtClean="0"/>
                <a:t> Saint-Sauveur</a:t>
              </a:r>
              <a:endParaRPr lang="fr-FR" sz="1000" dirty="0"/>
            </a:p>
          </p:txBody>
        </p:sp>
        <p:sp>
          <p:nvSpPr>
            <p:cNvPr id="13" name="ZoneTexte 12"/>
            <p:cNvSpPr txBox="1"/>
            <p:nvPr/>
          </p:nvSpPr>
          <p:spPr>
            <a:xfrm rot="16200000">
              <a:off x="4375788" y="5378290"/>
              <a:ext cx="1243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/>
                <a:t>Arreau</a:t>
              </a:r>
              <a:endParaRPr lang="fr-FR" sz="1000" dirty="0"/>
            </a:p>
          </p:txBody>
        </p:sp>
        <p:sp>
          <p:nvSpPr>
            <p:cNvPr id="14" name="ZoneTexte 13"/>
            <p:cNvSpPr txBox="1"/>
            <p:nvPr/>
          </p:nvSpPr>
          <p:spPr>
            <a:xfrm rot="16200000">
              <a:off x="3018434" y="5253960"/>
              <a:ext cx="1243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/>
                <a:t>Sainte-Marie de C</a:t>
              </a:r>
              <a:endParaRPr lang="fr-FR" sz="1000" dirty="0"/>
            </a:p>
          </p:txBody>
        </p:sp>
        <p:cxnSp>
          <p:nvCxnSpPr>
            <p:cNvPr id="15" name="Connecteur droit 14"/>
            <p:cNvCxnSpPr/>
            <p:nvPr/>
          </p:nvCxnSpPr>
          <p:spPr>
            <a:xfrm>
              <a:off x="1714701" y="6051988"/>
              <a:ext cx="0" cy="1230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3643284" y="5973383"/>
              <a:ext cx="0" cy="1230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5002060" y="6061529"/>
              <a:ext cx="0" cy="1230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 rot="16200000">
              <a:off x="4910067" y="5202662"/>
              <a:ext cx="1243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 smtClean="0"/>
                <a:t>Aneran</a:t>
              </a:r>
              <a:endParaRPr lang="fr-FR" sz="1000" dirty="0"/>
            </a:p>
          </p:txBody>
        </p:sp>
        <p:cxnSp>
          <p:nvCxnSpPr>
            <p:cNvPr id="20" name="Connecteur droit 19"/>
            <p:cNvCxnSpPr/>
            <p:nvPr/>
          </p:nvCxnSpPr>
          <p:spPr>
            <a:xfrm>
              <a:off x="5571862" y="5911880"/>
              <a:ext cx="0" cy="1230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 rot="16200000">
              <a:off x="5724300" y="5159680"/>
              <a:ext cx="1243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/>
                <a:t>Garin</a:t>
              </a:r>
              <a:endParaRPr lang="fr-FR" sz="1000" dirty="0"/>
            </a:p>
          </p:txBody>
        </p:sp>
        <p:cxnSp>
          <p:nvCxnSpPr>
            <p:cNvPr id="22" name="Connecteur droit 21"/>
            <p:cNvCxnSpPr/>
            <p:nvPr/>
          </p:nvCxnSpPr>
          <p:spPr>
            <a:xfrm>
              <a:off x="6345932" y="5886660"/>
              <a:ext cx="0" cy="1230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 rot="16200000">
              <a:off x="6136971" y="5302801"/>
              <a:ext cx="1243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 smtClean="0"/>
                <a:t>Bagnères</a:t>
              </a:r>
              <a:r>
                <a:rPr lang="fr-FR" sz="1000" dirty="0" smtClean="0"/>
                <a:t> de Luchon</a:t>
              </a:r>
              <a:endParaRPr lang="fr-FR" sz="1000" dirty="0"/>
            </a:p>
          </p:txBody>
        </p:sp>
        <p:cxnSp>
          <p:nvCxnSpPr>
            <p:cNvPr id="24" name="Connecteur droit 23"/>
            <p:cNvCxnSpPr/>
            <p:nvPr/>
          </p:nvCxnSpPr>
          <p:spPr>
            <a:xfrm>
              <a:off x="6753388" y="6096389"/>
              <a:ext cx="0" cy="1230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 rot="16200000">
              <a:off x="130716" y="5474653"/>
              <a:ext cx="12432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 smtClean="0"/>
                <a:t>Argeles</a:t>
              </a:r>
              <a:r>
                <a:rPr lang="fr-FR" sz="1000" dirty="0" smtClean="0"/>
                <a:t> </a:t>
              </a:r>
              <a:r>
                <a:rPr lang="fr-FR" sz="1000" dirty="0" err="1" smtClean="0"/>
                <a:t>Gazost</a:t>
              </a:r>
              <a:endParaRPr lang="fr-FR" sz="1000" dirty="0"/>
            </a:p>
          </p:txBody>
        </p:sp>
        <p:cxnSp>
          <p:nvCxnSpPr>
            <p:cNvPr id="26" name="Connecteur droit 25"/>
            <p:cNvCxnSpPr/>
            <p:nvPr/>
          </p:nvCxnSpPr>
          <p:spPr>
            <a:xfrm>
              <a:off x="752387" y="6184535"/>
              <a:ext cx="0" cy="1230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ZoneTexte 26"/>
          <p:cNvSpPr txBox="1"/>
          <p:nvPr/>
        </p:nvSpPr>
        <p:spPr>
          <a:xfrm>
            <a:off x="195380" y="209276"/>
            <a:ext cx="8619757" cy="307777"/>
          </a:xfrm>
          <a:prstGeom prst="rect">
            <a:avLst/>
          </a:prstGeom>
          <a:solidFill>
            <a:srgbClr val="FB98FF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Etape 3 – </a:t>
            </a:r>
            <a:r>
              <a:rPr lang="fr-FR" sz="1400" dirty="0"/>
              <a:t>m</a:t>
            </a:r>
            <a:r>
              <a:rPr lang="fr-FR" sz="1400" dirty="0" smtClean="0"/>
              <a:t>ardi 6 septembre : </a:t>
            </a:r>
            <a:r>
              <a:rPr lang="fr-FR" sz="1400" dirty="0" err="1" smtClean="0"/>
              <a:t>Argeles</a:t>
            </a:r>
            <a:r>
              <a:rPr lang="fr-FR" sz="1400" dirty="0" smtClean="0"/>
              <a:t> </a:t>
            </a:r>
            <a:r>
              <a:rPr lang="fr-FR" sz="1400" dirty="0" err="1" smtClean="0"/>
              <a:t>Gazost</a:t>
            </a:r>
            <a:r>
              <a:rPr lang="fr-FR" sz="1400" dirty="0" smtClean="0"/>
              <a:t> – </a:t>
            </a:r>
            <a:r>
              <a:rPr lang="fr-FR" sz="1400" dirty="0" err="1" smtClean="0"/>
              <a:t>Bagnères</a:t>
            </a:r>
            <a:r>
              <a:rPr lang="fr-FR" sz="1400" dirty="0" smtClean="0"/>
              <a:t> de Luchon  112 km / ~3200 m D+</a:t>
            </a:r>
            <a:endParaRPr lang="fr-FR" sz="1400" dirty="0"/>
          </a:p>
        </p:txBody>
      </p:sp>
      <p:cxnSp>
        <p:nvCxnSpPr>
          <p:cNvPr id="29" name="Connecteur droit 28"/>
          <p:cNvCxnSpPr/>
          <p:nvPr/>
        </p:nvCxnSpPr>
        <p:spPr>
          <a:xfrm>
            <a:off x="5409285" y="5579695"/>
            <a:ext cx="0" cy="12300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7275309" y="5492312"/>
            <a:ext cx="0" cy="12300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 rot="16200000">
            <a:off x="2300008" y="5123849"/>
            <a:ext cx="124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Barèges</a:t>
            </a:r>
            <a:endParaRPr lang="fr-FR" sz="1000" dirty="0"/>
          </a:p>
        </p:txBody>
      </p:sp>
      <p:cxnSp>
        <p:nvCxnSpPr>
          <p:cNvPr id="31" name="Connecteur droit 30"/>
          <p:cNvCxnSpPr/>
          <p:nvPr/>
        </p:nvCxnSpPr>
        <p:spPr>
          <a:xfrm>
            <a:off x="2921640" y="5824851"/>
            <a:ext cx="0" cy="12300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3870967" y="5407843"/>
            <a:ext cx="0" cy="12300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 rot="16200000">
            <a:off x="3272607" y="4654617"/>
            <a:ext cx="124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La </a:t>
            </a:r>
            <a:r>
              <a:rPr lang="fr-FR" sz="1000" dirty="0" err="1" smtClean="0"/>
              <a:t>Mongie</a:t>
            </a:r>
            <a:endParaRPr lang="fr-FR" sz="1000" dirty="0"/>
          </a:p>
        </p:txBody>
      </p:sp>
      <p:sp>
        <p:nvSpPr>
          <p:cNvPr id="3" name="ZoneTexte 2"/>
          <p:cNvSpPr txBox="1"/>
          <p:nvPr/>
        </p:nvSpPr>
        <p:spPr>
          <a:xfrm>
            <a:off x="3662902" y="1305861"/>
            <a:ext cx="16847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Sainte-Marie de Campan</a:t>
            </a:r>
            <a:endParaRPr lang="fr-FR" sz="9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308" y="751654"/>
            <a:ext cx="2412977" cy="239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88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36" y="1265670"/>
            <a:ext cx="8325852" cy="542193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94636" y="209276"/>
            <a:ext cx="8420501" cy="307777"/>
          </a:xfrm>
          <a:prstGeom prst="rect">
            <a:avLst/>
          </a:prstGeom>
          <a:solidFill>
            <a:srgbClr val="FB98FF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Etape 3 – </a:t>
            </a:r>
            <a:r>
              <a:rPr lang="fr-FR" sz="1400" dirty="0"/>
              <a:t>m</a:t>
            </a:r>
            <a:r>
              <a:rPr lang="fr-FR" sz="1400" dirty="0" smtClean="0"/>
              <a:t>ardi 6 septembre : </a:t>
            </a:r>
            <a:r>
              <a:rPr lang="fr-FR" sz="1400" dirty="0" err="1" smtClean="0"/>
              <a:t>Argeles</a:t>
            </a:r>
            <a:r>
              <a:rPr lang="fr-FR" sz="1400" dirty="0" smtClean="0"/>
              <a:t> </a:t>
            </a:r>
            <a:r>
              <a:rPr lang="fr-FR" sz="1400" dirty="0" err="1" smtClean="0"/>
              <a:t>Gazost</a:t>
            </a:r>
            <a:r>
              <a:rPr lang="fr-FR" sz="1400" dirty="0" smtClean="0"/>
              <a:t> – </a:t>
            </a:r>
            <a:r>
              <a:rPr lang="fr-FR" sz="1400" dirty="0" err="1" smtClean="0"/>
              <a:t>Bagnères</a:t>
            </a:r>
            <a:r>
              <a:rPr lang="fr-FR" sz="1400" dirty="0" smtClean="0"/>
              <a:t> de Luchon  112 km / ~3200 m D+</a:t>
            </a:r>
            <a:endParaRPr lang="fr-FR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394636" y="742450"/>
            <a:ext cx="832585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Arrivée </a:t>
            </a:r>
            <a:r>
              <a:rPr lang="fr-FR" sz="1400" dirty="0" err="1" smtClean="0"/>
              <a:t>Bagnères</a:t>
            </a:r>
            <a:r>
              <a:rPr lang="fr-FR" sz="1400" dirty="0" smtClean="0"/>
              <a:t> de Luchon : </a:t>
            </a:r>
            <a:r>
              <a:rPr lang="fr-FR" sz="1400" dirty="0" err="1" smtClean="0"/>
              <a:t>Hotel</a:t>
            </a:r>
            <a:r>
              <a:rPr lang="fr-FR" sz="1400" dirty="0" smtClean="0"/>
              <a:t> </a:t>
            </a:r>
            <a:r>
              <a:rPr lang="fr-FR" sz="1400" dirty="0" err="1" smtClean="0"/>
              <a:t>Majestic</a:t>
            </a:r>
            <a:r>
              <a:rPr lang="fr-FR" sz="1400" dirty="0" smtClean="0"/>
              <a:t> / </a:t>
            </a:r>
            <a:r>
              <a:rPr lang="fr-FR" sz="1400" dirty="0" err="1" smtClean="0"/>
              <a:t>Residence</a:t>
            </a:r>
            <a:r>
              <a:rPr lang="fr-FR" sz="1400" dirty="0" smtClean="0"/>
              <a:t> </a:t>
            </a:r>
            <a:r>
              <a:rPr lang="fr-FR" sz="1400" b="1" dirty="0" smtClean="0"/>
              <a:t>Les Jardins de Ramel</a:t>
            </a:r>
          </a:p>
          <a:p>
            <a:pPr algn="ctr"/>
            <a:r>
              <a:rPr lang="fr-FR" sz="1400" dirty="0"/>
              <a:t>Boulevard Amédée </a:t>
            </a:r>
            <a:r>
              <a:rPr lang="fr-FR" sz="1400" dirty="0" err="1"/>
              <a:t>Fontan</a:t>
            </a:r>
            <a:r>
              <a:rPr lang="fr-FR" sz="1400" dirty="0"/>
              <a:t>, 31110 </a:t>
            </a:r>
            <a:r>
              <a:rPr lang="fr-FR" sz="1400" dirty="0" smtClean="0"/>
              <a:t>Bagnères-de-Luchon -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2081532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9915</TotalTime>
  <Words>651</Words>
  <Application>Microsoft Office PowerPoint</Application>
  <PresentationFormat>Affichage à l'écran (4:3)</PresentationFormat>
  <Paragraphs>127</Paragraphs>
  <Slides>20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Road Book Pyrénées 2016 V1 : sous réserve de modifications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arnaud</dc:creator>
  <cp:lastModifiedBy>fx</cp:lastModifiedBy>
  <cp:revision>78</cp:revision>
  <cp:lastPrinted>2016-05-29T08:53:28Z</cp:lastPrinted>
  <dcterms:created xsi:type="dcterms:W3CDTF">2016-05-14T12:41:22Z</dcterms:created>
  <dcterms:modified xsi:type="dcterms:W3CDTF">2016-08-29T18:57:43Z</dcterms:modified>
</cp:coreProperties>
</file>